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61"/>
    <p:restoredTop sz="94696"/>
  </p:normalViewPr>
  <p:slideViewPr>
    <p:cSldViewPr snapToGrid="0" snapToObjects="1">
      <p:cViewPr varScale="1">
        <p:scale>
          <a:sx n="107" d="100"/>
          <a:sy n="107" d="100"/>
        </p:scale>
        <p:origin x="3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28/02/2026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110154" y="2213282"/>
            <a:ext cx="59716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s-ES" altLang="es-MX" sz="2000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Durante el mes de febrero de 2026, no se celebraron reuniones de las Juntas de Gobierno, por lo tanto, no hay Acta de Sesión.</a:t>
            </a:r>
            <a:endParaRPr lang="es-MX" altLang="es-MX" sz="2000" dirty="0">
              <a:latin typeface="Arial" panose="020B0604020202020204" pitchFamily="34" charset="0"/>
              <a:ea typeface="Amelia Basic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2448</TotalTime>
  <Words>75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139</cp:revision>
  <cp:lastPrinted>2018-02-13T17:09:28Z</cp:lastPrinted>
  <dcterms:created xsi:type="dcterms:W3CDTF">2018-02-03T22:13:09Z</dcterms:created>
  <dcterms:modified xsi:type="dcterms:W3CDTF">2026-03-02T18:28:24Z</dcterms:modified>
</cp:coreProperties>
</file>